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Roboto Slab"/>
      <p:regular r:id="rId14"/>
    </p:embeddedFont>
    <p:embeddedFont>
      <p:font typeface="Roboto Slab"/>
      <p:regular r:id="rId15"/>
    </p:embeddedFont>
    <p:embeddedFont>
      <p:font typeface="Brygada 1918"/>
      <p:regular r:id="rId16"/>
    </p:embeddedFont>
    <p:embeddedFont>
      <p:font typeface="Brygada 1918"/>
      <p:regular r:id="rId17"/>
    </p:embeddedFont>
    <p:embeddedFont>
      <p:font typeface="Brygada 1918"/>
      <p:regular r:id="rId18"/>
    </p:embeddedFont>
    <p:embeddedFont>
      <p:font typeface="Brygada 1918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/Relationships>
</file>

<file path=ppt/media/>
</file>

<file path=ppt/media/image-1-1.png>
</file>

<file path=ppt/media/image-3-1.png>
</file>

<file path=ppt/media/image-3-2.png>
</file>

<file path=ppt/media/image-4-1.png>
</file>

<file path=ppt/media/image-5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71B2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02733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5079" y="498991"/>
            <a:ext cx="1005768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Cybersecurity Presentation: September 10, 2025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5308" y="1338143"/>
            <a:ext cx="5899785" cy="58997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5079" y="7442002"/>
            <a:ext cx="1336024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88788"/>
            <a:ext cx="736687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Welcome &amp; Today's Agenda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5119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USC event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9339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Future cybersecurity project opportunities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3559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Google form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79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Overview of CyberPatriot program updates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34246" y="498396"/>
            <a:ext cx="5053489" cy="5663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USC Event: need 3 more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4246" y="1540431"/>
            <a:ext cx="5892522" cy="5892522"/>
          </a:xfrm>
          <a:prstGeom prst="rect">
            <a:avLst/>
          </a:prstGeom>
        </p:spPr>
      </p:pic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7813" y="1540431"/>
            <a:ext cx="4913590" cy="473904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267813" y="6483310"/>
            <a:ext cx="6735842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34246" y="7840623"/>
            <a:ext cx="13361908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627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5569" y="3579971"/>
            <a:ext cx="12919948" cy="665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200"/>
              </a:lnSpc>
              <a:buNone/>
            </a:pPr>
            <a:r>
              <a:rPr lang="en-US" sz="41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Important Changes Coming to CyberPatriot 2025-26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745569" y="4565094"/>
            <a:ext cx="13139261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Cisco is randomly stupidly competitive? Nice but also problematic??</a:t>
            </a:r>
            <a:endParaRPr lang="en-US" sz="1650" dirty="0"/>
          </a:p>
        </p:txBody>
      </p:sp>
      <p:sp>
        <p:nvSpPr>
          <p:cNvPr id="5" name="Text 2"/>
          <p:cNvSpPr/>
          <p:nvPr/>
        </p:nvSpPr>
        <p:spPr>
          <a:xfrm>
            <a:off x="745569" y="4980384"/>
            <a:ext cx="13139261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State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45569" y="5395674"/>
            <a:ext cx="13139261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Semis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45569" y="5810964"/>
            <a:ext cx="13139261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Changes a lot tbh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45569" y="6391275"/>
            <a:ext cx="13139261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45569" y="6971586"/>
            <a:ext cx="13139261" cy="3407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62752"/>
            <a:ext cx="34574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12268" y="1113830"/>
            <a:ext cx="5020985" cy="50209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394275" y="1062752"/>
            <a:ext cx="34574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664511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after school meetings: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looking like friday again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600920"/>
            <a:ext cx="78912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Future Cybersecurity Projects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6332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Club ctfs? even make them Public?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420552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Hack projects?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47724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6E5EF"/>
                </a:solidFill>
                <a:latin typeface="Brygada 1918" pitchFamily="34" charset="0"/>
                <a:ea typeface="Brygada 1918" pitchFamily="34" charset="-122"/>
                <a:cs typeface="Brygada 1918" pitchFamily="34" charset="-120"/>
              </a:rPr>
              <a:t>Red/Blue teaming a server?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6577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7702" y="524589"/>
            <a:ext cx="7263527" cy="5961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650"/>
              </a:lnSpc>
              <a:buNone/>
            </a:pPr>
            <a:r>
              <a:rPr lang="en-US" sz="3750" dirty="0">
                <a:solidFill>
                  <a:srgbClr val="76B9F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Thanks for coming do the forms</a:t>
            </a:r>
            <a:endParaRPr lang="en-US" sz="37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13622" y="1502212"/>
            <a:ext cx="6203037" cy="620303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2025-10-03T20:13:08Z</dcterms:created>
  <dcterms:modified xsi:type="dcterms:W3CDTF">2025-10-03T20:13:08Z</dcterms:modified>
</cp:coreProperties>
</file>